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9" r:id="rId4"/>
    <p:sldId id="278" r:id="rId5"/>
    <p:sldId id="262" r:id="rId6"/>
    <p:sldId id="263" r:id="rId7"/>
    <p:sldId id="268" r:id="rId8"/>
    <p:sldId id="265" r:id="rId9"/>
    <p:sldId id="270" r:id="rId10"/>
    <p:sldId id="275" r:id="rId11"/>
    <p:sldId id="276" r:id="rId12"/>
    <p:sldId id="277" r:id="rId13"/>
    <p:sldId id="280" r:id="rId14"/>
    <p:sldId id="274" r:id="rId15"/>
    <p:sldId id="267" r:id="rId16"/>
    <p:sldId id="281" r:id="rId17"/>
    <p:sldId id="273" r:id="rId18"/>
    <p:sldId id="266" r:id="rId19"/>
    <p:sldId id="284" r:id="rId20"/>
    <p:sldId id="285" r:id="rId21"/>
    <p:sldId id="271" r:id="rId22"/>
    <p:sldId id="282" r:id="rId23"/>
    <p:sldId id="287" r:id="rId24"/>
    <p:sldId id="286" r:id="rId25"/>
    <p:sldId id="290" r:id="rId26"/>
    <p:sldId id="289" r:id="rId27"/>
    <p:sldId id="283" r:id="rId28"/>
    <p:sldId id="272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21F2BA-E108-47A9-B8C1-CE27D00465B9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5F2BB2C1-399B-4E2A-9D72-020CD138C29A}">
      <dgm:prSet phldrT="[Text]"/>
      <dgm:spPr/>
      <dgm:t>
        <a:bodyPr/>
        <a:lstStyle/>
        <a:p>
          <a:r>
            <a:rPr lang="en-US" dirty="0" smtClean="0"/>
            <a:t>Direct Instruction</a:t>
          </a:r>
          <a:endParaRPr lang="en-US" dirty="0"/>
        </a:p>
      </dgm:t>
    </dgm:pt>
    <dgm:pt modelId="{328D0FAF-355D-49F6-A172-34B4500F328F}" type="parTrans" cxnId="{A4F61941-059E-41A6-9104-7EC94057A7E0}">
      <dgm:prSet/>
      <dgm:spPr/>
      <dgm:t>
        <a:bodyPr/>
        <a:lstStyle/>
        <a:p>
          <a:endParaRPr lang="en-US"/>
        </a:p>
      </dgm:t>
    </dgm:pt>
    <dgm:pt modelId="{6B585CC4-F7E1-4807-8A40-E838A502DAC9}" type="sibTrans" cxnId="{A4F61941-059E-41A6-9104-7EC94057A7E0}">
      <dgm:prSet/>
      <dgm:spPr/>
      <dgm:t>
        <a:bodyPr/>
        <a:lstStyle/>
        <a:p>
          <a:endParaRPr lang="en-US"/>
        </a:p>
      </dgm:t>
    </dgm:pt>
    <dgm:pt modelId="{A59285BB-D9C7-4413-B02B-8F6F1BE88C00}">
      <dgm:prSet phldrT="[Text]"/>
      <dgm:spPr/>
      <dgm:t>
        <a:bodyPr/>
        <a:lstStyle/>
        <a:p>
          <a:r>
            <a:rPr lang="en-US" dirty="0" smtClean="0"/>
            <a:t>Authentic Practice</a:t>
          </a:r>
          <a:endParaRPr lang="en-US" dirty="0"/>
        </a:p>
      </dgm:t>
    </dgm:pt>
    <dgm:pt modelId="{EBCAFEBB-F2B6-4ED1-A5CB-0E92C690115E}" type="parTrans" cxnId="{3063303F-EC65-4475-9320-4FA8AD27ACAC}">
      <dgm:prSet/>
      <dgm:spPr/>
      <dgm:t>
        <a:bodyPr/>
        <a:lstStyle/>
        <a:p>
          <a:endParaRPr lang="en-US"/>
        </a:p>
      </dgm:t>
    </dgm:pt>
    <dgm:pt modelId="{CE83B741-9D79-491F-95A6-577A80CAB348}" type="sibTrans" cxnId="{3063303F-EC65-4475-9320-4FA8AD27ACAC}">
      <dgm:prSet/>
      <dgm:spPr/>
      <dgm:t>
        <a:bodyPr/>
        <a:lstStyle/>
        <a:p>
          <a:endParaRPr lang="en-US"/>
        </a:p>
      </dgm:t>
    </dgm:pt>
    <dgm:pt modelId="{E43A3921-FECD-4E94-B050-E2D3A58B0886}">
      <dgm:prSet phldrT="[Text]"/>
      <dgm:spPr/>
      <dgm:t>
        <a:bodyPr/>
        <a:lstStyle/>
        <a:p>
          <a:r>
            <a:rPr lang="en-US" dirty="0" smtClean="0"/>
            <a:t>Strong Digital Citizen</a:t>
          </a:r>
          <a:endParaRPr lang="en-US" dirty="0"/>
        </a:p>
      </dgm:t>
    </dgm:pt>
    <dgm:pt modelId="{2E666309-89AF-4C5C-846B-63FA1D365B8F}" type="parTrans" cxnId="{92B93D1C-23F7-42A6-B179-7A8EF505D819}">
      <dgm:prSet/>
      <dgm:spPr/>
      <dgm:t>
        <a:bodyPr/>
        <a:lstStyle/>
        <a:p>
          <a:endParaRPr lang="en-US"/>
        </a:p>
      </dgm:t>
    </dgm:pt>
    <dgm:pt modelId="{27D6B91F-D36A-44EA-B95A-A034EA76E77B}" type="sibTrans" cxnId="{92B93D1C-23F7-42A6-B179-7A8EF505D819}">
      <dgm:prSet/>
      <dgm:spPr/>
      <dgm:t>
        <a:bodyPr/>
        <a:lstStyle/>
        <a:p>
          <a:endParaRPr lang="en-US"/>
        </a:p>
      </dgm:t>
    </dgm:pt>
    <dgm:pt modelId="{1B21BB2C-7754-468F-B464-CCBD2B3317F1}" type="pres">
      <dgm:prSet presAssocID="{1121F2BA-E108-47A9-B8C1-CE27D00465B9}" presName="Name0" presStyleCnt="0">
        <dgm:presLayoutVars>
          <dgm:dir/>
          <dgm:resizeHandles val="exact"/>
        </dgm:presLayoutVars>
      </dgm:prSet>
      <dgm:spPr/>
    </dgm:pt>
    <dgm:pt modelId="{119C3960-0E43-4984-A425-2BA69D3D8ED5}" type="pres">
      <dgm:prSet presAssocID="{1121F2BA-E108-47A9-B8C1-CE27D00465B9}" presName="vNodes" presStyleCnt="0"/>
      <dgm:spPr/>
    </dgm:pt>
    <dgm:pt modelId="{29A1DC5C-CA0F-45F8-A746-63D627F96D6B}" type="pres">
      <dgm:prSet presAssocID="{5F2BB2C1-399B-4E2A-9D72-020CD138C29A}" presName="node" presStyleLbl="node1" presStyleIdx="0" presStyleCnt="3" custLinFactNeighborX="-100" custLinFactNeighborY="-1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C099F-FA95-4116-9A3A-3E6FA8B77124}" type="pres">
      <dgm:prSet presAssocID="{6B585CC4-F7E1-4807-8A40-E838A502DAC9}" presName="spacerT" presStyleCnt="0"/>
      <dgm:spPr/>
    </dgm:pt>
    <dgm:pt modelId="{9A9DE7F1-46FF-48AE-B736-3EBFF2917427}" type="pres">
      <dgm:prSet presAssocID="{6B585CC4-F7E1-4807-8A40-E838A502DAC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A5C7C84-7EF6-4282-B5A6-DADA0C958E1E}" type="pres">
      <dgm:prSet presAssocID="{6B585CC4-F7E1-4807-8A40-E838A502DAC9}" presName="spacerB" presStyleCnt="0"/>
      <dgm:spPr/>
    </dgm:pt>
    <dgm:pt modelId="{8AF8EAA7-630B-45A0-A30C-AA226FE5BED3}" type="pres">
      <dgm:prSet presAssocID="{A59285BB-D9C7-4413-B02B-8F6F1BE88C0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3B40A-BBD4-4F4A-9EE5-7EE219A98C30}" type="pres">
      <dgm:prSet presAssocID="{1121F2BA-E108-47A9-B8C1-CE27D00465B9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B6650EE6-9139-4088-BA55-E24699B1A81E}" type="pres">
      <dgm:prSet presAssocID="{1121F2BA-E108-47A9-B8C1-CE27D00465B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5666C3B-06F6-4E32-A83D-585BD11C0262}" type="pres">
      <dgm:prSet presAssocID="{1121F2BA-E108-47A9-B8C1-CE27D00465B9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E1ACBD-66B7-47C5-87C2-86EEEB413427}" type="presOf" srcId="{A59285BB-D9C7-4413-B02B-8F6F1BE88C00}" destId="{8AF8EAA7-630B-45A0-A30C-AA226FE5BED3}" srcOrd="0" destOrd="0" presId="urn:microsoft.com/office/officeart/2005/8/layout/equation2"/>
    <dgm:cxn modelId="{FB5F787B-F151-408D-A7E6-4C9336680951}" type="presOf" srcId="{CE83B741-9D79-491F-95A6-577A80CAB348}" destId="{8223B40A-BBD4-4F4A-9EE5-7EE219A98C30}" srcOrd="0" destOrd="0" presId="urn:microsoft.com/office/officeart/2005/8/layout/equation2"/>
    <dgm:cxn modelId="{3063303F-EC65-4475-9320-4FA8AD27ACAC}" srcId="{1121F2BA-E108-47A9-B8C1-CE27D00465B9}" destId="{A59285BB-D9C7-4413-B02B-8F6F1BE88C00}" srcOrd="1" destOrd="0" parTransId="{EBCAFEBB-F2B6-4ED1-A5CB-0E92C690115E}" sibTransId="{CE83B741-9D79-491F-95A6-577A80CAB348}"/>
    <dgm:cxn modelId="{409E3B96-4571-4562-B13B-F96FB564648F}" type="presOf" srcId="{5F2BB2C1-399B-4E2A-9D72-020CD138C29A}" destId="{29A1DC5C-CA0F-45F8-A746-63D627F96D6B}" srcOrd="0" destOrd="0" presId="urn:microsoft.com/office/officeart/2005/8/layout/equation2"/>
    <dgm:cxn modelId="{459FE20C-9449-4479-81BB-7A9114804F51}" type="presOf" srcId="{1121F2BA-E108-47A9-B8C1-CE27D00465B9}" destId="{1B21BB2C-7754-468F-B464-CCBD2B3317F1}" srcOrd="0" destOrd="0" presId="urn:microsoft.com/office/officeart/2005/8/layout/equation2"/>
    <dgm:cxn modelId="{6248089C-00CE-48D3-A269-EFC6F8283165}" type="presOf" srcId="{6B585CC4-F7E1-4807-8A40-E838A502DAC9}" destId="{9A9DE7F1-46FF-48AE-B736-3EBFF2917427}" srcOrd="0" destOrd="0" presId="urn:microsoft.com/office/officeart/2005/8/layout/equation2"/>
    <dgm:cxn modelId="{A4F61941-059E-41A6-9104-7EC94057A7E0}" srcId="{1121F2BA-E108-47A9-B8C1-CE27D00465B9}" destId="{5F2BB2C1-399B-4E2A-9D72-020CD138C29A}" srcOrd="0" destOrd="0" parTransId="{328D0FAF-355D-49F6-A172-34B4500F328F}" sibTransId="{6B585CC4-F7E1-4807-8A40-E838A502DAC9}"/>
    <dgm:cxn modelId="{92B93D1C-23F7-42A6-B179-7A8EF505D819}" srcId="{1121F2BA-E108-47A9-B8C1-CE27D00465B9}" destId="{E43A3921-FECD-4E94-B050-E2D3A58B0886}" srcOrd="2" destOrd="0" parTransId="{2E666309-89AF-4C5C-846B-63FA1D365B8F}" sibTransId="{27D6B91F-D36A-44EA-B95A-A034EA76E77B}"/>
    <dgm:cxn modelId="{74346C74-89F5-419E-BF50-B49D93076599}" type="presOf" srcId="{E43A3921-FECD-4E94-B050-E2D3A58B0886}" destId="{85666C3B-06F6-4E32-A83D-585BD11C0262}" srcOrd="0" destOrd="0" presId="urn:microsoft.com/office/officeart/2005/8/layout/equation2"/>
    <dgm:cxn modelId="{0CA190A9-632B-4D61-AE68-2A5832B55EF6}" type="presOf" srcId="{CE83B741-9D79-491F-95A6-577A80CAB348}" destId="{B6650EE6-9139-4088-BA55-E24699B1A81E}" srcOrd="1" destOrd="0" presId="urn:microsoft.com/office/officeart/2005/8/layout/equation2"/>
    <dgm:cxn modelId="{AB4DCB90-5957-4049-8000-29036D344C16}" type="presParOf" srcId="{1B21BB2C-7754-468F-B464-CCBD2B3317F1}" destId="{119C3960-0E43-4984-A425-2BA69D3D8ED5}" srcOrd="0" destOrd="0" presId="urn:microsoft.com/office/officeart/2005/8/layout/equation2"/>
    <dgm:cxn modelId="{59A2B0C8-B3B7-46A3-B3B2-DFF5516CA495}" type="presParOf" srcId="{119C3960-0E43-4984-A425-2BA69D3D8ED5}" destId="{29A1DC5C-CA0F-45F8-A746-63D627F96D6B}" srcOrd="0" destOrd="0" presId="urn:microsoft.com/office/officeart/2005/8/layout/equation2"/>
    <dgm:cxn modelId="{F8AEE547-2F85-48C5-8D13-33A22A6A0CD0}" type="presParOf" srcId="{119C3960-0E43-4984-A425-2BA69D3D8ED5}" destId="{91DC099F-FA95-4116-9A3A-3E6FA8B77124}" srcOrd="1" destOrd="0" presId="urn:microsoft.com/office/officeart/2005/8/layout/equation2"/>
    <dgm:cxn modelId="{9EF1B9A7-BA28-425F-97C9-C17AF7609F49}" type="presParOf" srcId="{119C3960-0E43-4984-A425-2BA69D3D8ED5}" destId="{9A9DE7F1-46FF-48AE-B736-3EBFF2917427}" srcOrd="2" destOrd="0" presId="urn:microsoft.com/office/officeart/2005/8/layout/equation2"/>
    <dgm:cxn modelId="{4ADA541E-239A-48FD-9054-85601C777E63}" type="presParOf" srcId="{119C3960-0E43-4984-A425-2BA69D3D8ED5}" destId="{FA5C7C84-7EF6-4282-B5A6-DADA0C958E1E}" srcOrd="3" destOrd="0" presId="urn:microsoft.com/office/officeart/2005/8/layout/equation2"/>
    <dgm:cxn modelId="{E9645DC1-E55A-4501-89D0-518978A07112}" type="presParOf" srcId="{119C3960-0E43-4984-A425-2BA69D3D8ED5}" destId="{8AF8EAA7-630B-45A0-A30C-AA226FE5BED3}" srcOrd="4" destOrd="0" presId="urn:microsoft.com/office/officeart/2005/8/layout/equation2"/>
    <dgm:cxn modelId="{792005CD-4E35-43DD-8E49-DB3F111693DF}" type="presParOf" srcId="{1B21BB2C-7754-468F-B464-CCBD2B3317F1}" destId="{8223B40A-BBD4-4F4A-9EE5-7EE219A98C30}" srcOrd="1" destOrd="0" presId="urn:microsoft.com/office/officeart/2005/8/layout/equation2"/>
    <dgm:cxn modelId="{2AA851FA-A832-4DCA-98CE-B0F3D17E7ECC}" type="presParOf" srcId="{8223B40A-BBD4-4F4A-9EE5-7EE219A98C30}" destId="{B6650EE6-9139-4088-BA55-E24699B1A81E}" srcOrd="0" destOrd="0" presId="urn:microsoft.com/office/officeart/2005/8/layout/equation2"/>
    <dgm:cxn modelId="{EAFDBA98-EE53-4FEC-B367-401F65B872D6}" type="presParOf" srcId="{1B21BB2C-7754-468F-B464-CCBD2B3317F1}" destId="{85666C3B-06F6-4E32-A83D-585BD11C026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9DA796-4FBF-4DBA-BECD-94207C32B263}" type="doc">
      <dgm:prSet loTypeId="urn:microsoft.com/office/officeart/2008/layout/AlternatingHexagons" loCatId="list" qsTypeId="urn:microsoft.com/office/officeart/2005/8/quickstyle/simple3" qsCatId="simple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A9062909-51D4-4D26-8D5E-88C55B334717}">
      <dgm:prSet phldrT="[Text]"/>
      <dgm:spPr/>
      <dgm:t>
        <a:bodyPr/>
        <a:lstStyle/>
        <a:p>
          <a:r>
            <a:rPr lang="en-US" dirty="0" smtClean="0"/>
            <a:t>Learn and Share </a:t>
          </a:r>
          <a:r>
            <a:rPr lang="en-US" dirty="0" smtClean="0"/>
            <a:t>Learning</a:t>
          </a:r>
          <a:endParaRPr lang="en-US" dirty="0"/>
        </a:p>
      </dgm:t>
    </dgm:pt>
    <dgm:pt modelId="{6B1DF8A8-94BB-4E00-BA1B-7C3C5B660D00}" type="parTrans" cxnId="{E953CB8F-4A79-4A3F-BF59-BD1E1C77F543}">
      <dgm:prSet/>
      <dgm:spPr/>
      <dgm:t>
        <a:bodyPr/>
        <a:lstStyle/>
        <a:p>
          <a:endParaRPr lang="en-US"/>
        </a:p>
      </dgm:t>
    </dgm:pt>
    <dgm:pt modelId="{4603FB78-FE6E-4EE9-A1F8-C07FC9DFF796}" type="sibTrans" cxnId="{E953CB8F-4A79-4A3F-BF59-BD1E1C77F543}">
      <dgm:prSet/>
      <dgm:spPr/>
      <dgm:t>
        <a:bodyPr/>
        <a:lstStyle/>
        <a:p>
          <a:endParaRPr lang="en-US"/>
        </a:p>
      </dgm:t>
    </dgm:pt>
    <dgm:pt modelId="{2083F0A1-953E-414E-B324-34386B53D8DD}">
      <dgm:prSet phldrT="[Text]"/>
      <dgm:spPr/>
      <dgm:t>
        <a:bodyPr/>
        <a:lstStyle/>
        <a:p>
          <a:r>
            <a:rPr lang="en-US" dirty="0" smtClean="0"/>
            <a:t>Advocate</a:t>
          </a:r>
          <a:endParaRPr lang="en-US" dirty="0"/>
        </a:p>
      </dgm:t>
    </dgm:pt>
    <dgm:pt modelId="{3CD13C4B-0268-4343-A5A2-1EFDF7E21968}" type="parTrans" cxnId="{0436F4AF-0A7E-4666-BC6D-08F24172B957}">
      <dgm:prSet/>
      <dgm:spPr/>
      <dgm:t>
        <a:bodyPr/>
        <a:lstStyle/>
        <a:p>
          <a:endParaRPr lang="en-US"/>
        </a:p>
      </dgm:t>
    </dgm:pt>
    <dgm:pt modelId="{54941CE7-EBC9-493E-8E10-C8DE90CEDC6B}" type="sibTrans" cxnId="{0436F4AF-0A7E-4666-BC6D-08F24172B957}">
      <dgm:prSet/>
      <dgm:spPr/>
      <dgm:t>
        <a:bodyPr/>
        <a:lstStyle/>
        <a:p>
          <a:r>
            <a:rPr lang="en-US" dirty="0" smtClean="0"/>
            <a:t>Start Conversations</a:t>
          </a:r>
          <a:endParaRPr lang="en-US" dirty="0"/>
        </a:p>
      </dgm:t>
    </dgm:pt>
    <dgm:pt modelId="{B5B357E3-8FE0-4B19-83FE-8CF1FDE28FEE}" type="pres">
      <dgm:prSet presAssocID="{339DA796-4FBF-4DBA-BECD-94207C32B26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1C9AC11-D470-4A26-88DD-1A2270FF6658}" type="pres">
      <dgm:prSet presAssocID="{A9062909-51D4-4D26-8D5E-88C55B334717}" presName="composite" presStyleCnt="0"/>
      <dgm:spPr/>
      <dgm:t>
        <a:bodyPr/>
        <a:lstStyle/>
        <a:p>
          <a:endParaRPr lang="en-US"/>
        </a:p>
      </dgm:t>
    </dgm:pt>
    <dgm:pt modelId="{BDBA385C-2377-475A-A63E-BCA2941B7674}" type="pres">
      <dgm:prSet presAssocID="{A9062909-51D4-4D26-8D5E-88C55B334717}" presName="Parent1" presStyleLbl="node1" presStyleIdx="0" presStyleCnt="4" custLinFactNeighborX="17025" custLinFactNeighborY="-457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ABEEA6-6382-480C-B14D-903B8F4A96EA}" type="pres">
      <dgm:prSet presAssocID="{A9062909-51D4-4D26-8D5E-88C55B334717}" presName="Childtext1" presStyleLbl="revTx" presStyleIdx="0" presStyleCnt="2" custLinFactX="-77631" custLinFactNeighborX="-100000" custLinFactNeighborY="63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0B9A1-5AD5-4BBF-BBE4-142023F53240}" type="pres">
      <dgm:prSet presAssocID="{A9062909-51D4-4D26-8D5E-88C55B334717}" presName="BalanceSpacing" presStyleCnt="0"/>
      <dgm:spPr/>
      <dgm:t>
        <a:bodyPr/>
        <a:lstStyle/>
        <a:p>
          <a:endParaRPr lang="en-US"/>
        </a:p>
      </dgm:t>
    </dgm:pt>
    <dgm:pt modelId="{4CB91CDA-5FD1-4493-B1EB-C6E8DB9A03B9}" type="pres">
      <dgm:prSet presAssocID="{A9062909-51D4-4D26-8D5E-88C55B334717}" presName="BalanceSpacing1" presStyleCnt="0"/>
      <dgm:spPr/>
      <dgm:t>
        <a:bodyPr/>
        <a:lstStyle/>
        <a:p>
          <a:endParaRPr lang="en-US"/>
        </a:p>
      </dgm:t>
    </dgm:pt>
    <dgm:pt modelId="{E76913BA-FBD3-4749-A5F2-759887F73565}" type="pres">
      <dgm:prSet presAssocID="{4603FB78-FE6E-4EE9-A1F8-C07FC9DFF796}" presName="Accent1Text" presStyleLbl="node1" presStyleIdx="1" presStyleCnt="4" custLinFactY="25006" custLinFactNeighborX="-56749" custLinFactNeighborY="100000"/>
      <dgm:spPr/>
      <dgm:t>
        <a:bodyPr/>
        <a:lstStyle/>
        <a:p>
          <a:endParaRPr lang="en-US"/>
        </a:p>
      </dgm:t>
    </dgm:pt>
    <dgm:pt modelId="{6356DD45-6DCC-485B-A0CA-1F4D371FA729}" type="pres">
      <dgm:prSet presAssocID="{4603FB78-FE6E-4EE9-A1F8-C07FC9DFF796}" presName="spaceBetweenRectangles" presStyleCnt="0"/>
      <dgm:spPr/>
      <dgm:t>
        <a:bodyPr/>
        <a:lstStyle/>
        <a:p>
          <a:endParaRPr lang="en-US"/>
        </a:p>
      </dgm:t>
    </dgm:pt>
    <dgm:pt modelId="{B2FC7F9B-C505-4BB6-9CB9-3D3796F8F2E2}" type="pres">
      <dgm:prSet presAssocID="{2083F0A1-953E-414E-B324-34386B53D8DD}" presName="composite" presStyleCnt="0"/>
      <dgm:spPr/>
      <dgm:t>
        <a:bodyPr/>
        <a:lstStyle/>
        <a:p>
          <a:endParaRPr lang="en-US"/>
        </a:p>
      </dgm:t>
    </dgm:pt>
    <dgm:pt modelId="{893E44E3-57D5-42AF-B2C9-59B3E7DAECE1}" type="pres">
      <dgm:prSet presAssocID="{2083F0A1-953E-414E-B324-34386B53D8DD}" presName="Parent1" presStyleLbl="node1" presStyleIdx="2" presStyleCnt="4" custLinFactNeighborX="67537" custLinFactNeighborY="364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8ED22-1BDF-46D8-8E39-4E356D63567E}" type="pres">
      <dgm:prSet presAssocID="{2083F0A1-953E-414E-B324-34386B53D8DD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26B45-0E20-4AA6-A9AC-C51B174ED30B}" type="pres">
      <dgm:prSet presAssocID="{2083F0A1-953E-414E-B324-34386B53D8DD}" presName="BalanceSpacing" presStyleCnt="0"/>
      <dgm:spPr/>
      <dgm:t>
        <a:bodyPr/>
        <a:lstStyle/>
        <a:p>
          <a:endParaRPr lang="en-US"/>
        </a:p>
      </dgm:t>
    </dgm:pt>
    <dgm:pt modelId="{BD672495-2342-4E61-A60F-9F1647044E3B}" type="pres">
      <dgm:prSet presAssocID="{2083F0A1-953E-414E-B324-34386B53D8DD}" presName="BalanceSpacing1" presStyleCnt="0"/>
      <dgm:spPr/>
      <dgm:t>
        <a:bodyPr/>
        <a:lstStyle/>
        <a:p>
          <a:endParaRPr lang="en-US"/>
        </a:p>
      </dgm:t>
    </dgm:pt>
    <dgm:pt modelId="{100DD8C9-F1BB-4593-A828-D85DBCD0BB07}" type="pres">
      <dgm:prSet presAssocID="{54941CE7-EBC9-493E-8E10-C8DE90CEDC6B}" presName="Accent1Text" presStyleLbl="node1" presStyleIdx="3" presStyleCnt="4" custLinFactNeighborX="14956" custLinFactNeighborY="-47083"/>
      <dgm:spPr/>
      <dgm:t>
        <a:bodyPr/>
        <a:lstStyle/>
        <a:p>
          <a:endParaRPr lang="en-US"/>
        </a:p>
      </dgm:t>
    </dgm:pt>
  </dgm:ptLst>
  <dgm:cxnLst>
    <dgm:cxn modelId="{0436F4AF-0A7E-4666-BC6D-08F24172B957}" srcId="{339DA796-4FBF-4DBA-BECD-94207C32B263}" destId="{2083F0A1-953E-414E-B324-34386B53D8DD}" srcOrd="1" destOrd="0" parTransId="{3CD13C4B-0268-4343-A5A2-1EFDF7E21968}" sibTransId="{54941CE7-EBC9-493E-8E10-C8DE90CEDC6B}"/>
    <dgm:cxn modelId="{0109846C-4D96-469D-904A-59F269FA7D6B}" type="presOf" srcId="{339DA796-4FBF-4DBA-BECD-94207C32B263}" destId="{B5B357E3-8FE0-4B19-83FE-8CF1FDE28FEE}" srcOrd="0" destOrd="0" presId="urn:microsoft.com/office/officeart/2008/layout/AlternatingHexagons"/>
    <dgm:cxn modelId="{F35CF305-6C7C-4CE7-9EB7-C46D6C18D679}" type="presOf" srcId="{4603FB78-FE6E-4EE9-A1F8-C07FC9DFF796}" destId="{E76913BA-FBD3-4749-A5F2-759887F73565}" srcOrd="0" destOrd="0" presId="urn:microsoft.com/office/officeart/2008/layout/AlternatingHexagons"/>
    <dgm:cxn modelId="{A7E1AA61-DD3B-4CA4-BEC4-99773458C21B}" type="presOf" srcId="{2083F0A1-953E-414E-B324-34386B53D8DD}" destId="{893E44E3-57D5-42AF-B2C9-59B3E7DAECE1}" srcOrd="0" destOrd="0" presId="urn:microsoft.com/office/officeart/2008/layout/AlternatingHexagons"/>
    <dgm:cxn modelId="{E953CB8F-4A79-4A3F-BF59-BD1E1C77F543}" srcId="{339DA796-4FBF-4DBA-BECD-94207C32B263}" destId="{A9062909-51D4-4D26-8D5E-88C55B334717}" srcOrd="0" destOrd="0" parTransId="{6B1DF8A8-94BB-4E00-BA1B-7C3C5B660D00}" sibTransId="{4603FB78-FE6E-4EE9-A1F8-C07FC9DFF796}"/>
    <dgm:cxn modelId="{2FAB46C1-7A30-4E49-B8CB-D8B23B719E61}" type="presOf" srcId="{54941CE7-EBC9-493E-8E10-C8DE90CEDC6B}" destId="{100DD8C9-F1BB-4593-A828-D85DBCD0BB07}" srcOrd="0" destOrd="0" presId="urn:microsoft.com/office/officeart/2008/layout/AlternatingHexagons"/>
    <dgm:cxn modelId="{BE69CF30-674D-4CA0-9ECF-5FE80B811971}" type="presOf" srcId="{A9062909-51D4-4D26-8D5E-88C55B334717}" destId="{BDBA385C-2377-475A-A63E-BCA2941B7674}" srcOrd="0" destOrd="0" presId="urn:microsoft.com/office/officeart/2008/layout/AlternatingHexagons"/>
    <dgm:cxn modelId="{EF337930-9351-4004-81EE-70EBB9ED976E}" type="presParOf" srcId="{B5B357E3-8FE0-4B19-83FE-8CF1FDE28FEE}" destId="{81C9AC11-D470-4A26-88DD-1A2270FF6658}" srcOrd="0" destOrd="0" presId="urn:microsoft.com/office/officeart/2008/layout/AlternatingHexagons"/>
    <dgm:cxn modelId="{CD6AD739-7C29-4550-ADB0-057211F635ED}" type="presParOf" srcId="{81C9AC11-D470-4A26-88DD-1A2270FF6658}" destId="{BDBA385C-2377-475A-A63E-BCA2941B7674}" srcOrd="0" destOrd="0" presId="urn:microsoft.com/office/officeart/2008/layout/AlternatingHexagons"/>
    <dgm:cxn modelId="{0E323B50-1742-42A8-8AF5-95E689BA79AA}" type="presParOf" srcId="{81C9AC11-D470-4A26-88DD-1A2270FF6658}" destId="{FDABEEA6-6382-480C-B14D-903B8F4A96EA}" srcOrd="1" destOrd="0" presId="urn:microsoft.com/office/officeart/2008/layout/AlternatingHexagons"/>
    <dgm:cxn modelId="{F02ABB01-1BC2-45CB-886F-88E40E44E736}" type="presParOf" srcId="{81C9AC11-D470-4A26-88DD-1A2270FF6658}" destId="{6A00B9A1-5AD5-4BBF-BBE4-142023F53240}" srcOrd="2" destOrd="0" presId="urn:microsoft.com/office/officeart/2008/layout/AlternatingHexagons"/>
    <dgm:cxn modelId="{04BB35CB-910C-49D7-8118-E293C2D2593D}" type="presParOf" srcId="{81C9AC11-D470-4A26-88DD-1A2270FF6658}" destId="{4CB91CDA-5FD1-4493-B1EB-C6E8DB9A03B9}" srcOrd="3" destOrd="0" presId="urn:microsoft.com/office/officeart/2008/layout/AlternatingHexagons"/>
    <dgm:cxn modelId="{2FE80197-201D-4230-92E1-6383BC812C66}" type="presParOf" srcId="{81C9AC11-D470-4A26-88DD-1A2270FF6658}" destId="{E76913BA-FBD3-4749-A5F2-759887F73565}" srcOrd="4" destOrd="0" presId="urn:microsoft.com/office/officeart/2008/layout/AlternatingHexagons"/>
    <dgm:cxn modelId="{1C25187B-E59C-463A-81A9-1144F857EAE6}" type="presParOf" srcId="{B5B357E3-8FE0-4B19-83FE-8CF1FDE28FEE}" destId="{6356DD45-6DCC-485B-A0CA-1F4D371FA729}" srcOrd="1" destOrd="0" presId="urn:microsoft.com/office/officeart/2008/layout/AlternatingHexagons"/>
    <dgm:cxn modelId="{CDD792A1-D836-4186-8B34-E9DCF6C0C01F}" type="presParOf" srcId="{B5B357E3-8FE0-4B19-83FE-8CF1FDE28FEE}" destId="{B2FC7F9B-C505-4BB6-9CB9-3D3796F8F2E2}" srcOrd="2" destOrd="0" presId="urn:microsoft.com/office/officeart/2008/layout/AlternatingHexagons"/>
    <dgm:cxn modelId="{0A196E04-445A-4F51-8A29-AD149B0F02F4}" type="presParOf" srcId="{B2FC7F9B-C505-4BB6-9CB9-3D3796F8F2E2}" destId="{893E44E3-57D5-42AF-B2C9-59B3E7DAECE1}" srcOrd="0" destOrd="0" presId="urn:microsoft.com/office/officeart/2008/layout/AlternatingHexagons"/>
    <dgm:cxn modelId="{87546104-0AE4-4999-8BD4-2346ED9E4684}" type="presParOf" srcId="{B2FC7F9B-C505-4BB6-9CB9-3D3796F8F2E2}" destId="{6998ED22-1BDF-46D8-8E39-4E356D63567E}" srcOrd="1" destOrd="0" presId="urn:microsoft.com/office/officeart/2008/layout/AlternatingHexagons"/>
    <dgm:cxn modelId="{BEBBADCA-1925-444A-80E4-F62428761910}" type="presParOf" srcId="{B2FC7F9B-C505-4BB6-9CB9-3D3796F8F2E2}" destId="{0F026B45-0E20-4AA6-A9AC-C51B174ED30B}" srcOrd="2" destOrd="0" presId="urn:microsoft.com/office/officeart/2008/layout/AlternatingHexagons"/>
    <dgm:cxn modelId="{05C284E2-9881-42D5-947F-E1E3F655B55A}" type="presParOf" srcId="{B2FC7F9B-C505-4BB6-9CB9-3D3796F8F2E2}" destId="{BD672495-2342-4E61-A60F-9F1647044E3B}" srcOrd="3" destOrd="0" presId="urn:microsoft.com/office/officeart/2008/layout/AlternatingHexagons"/>
    <dgm:cxn modelId="{3CCF19B9-30D1-47B1-A763-B31B91CB6B8A}" type="presParOf" srcId="{B2FC7F9B-C505-4BB6-9CB9-3D3796F8F2E2}" destId="{100DD8C9-F1BB-4593-A828-D85DBCD0BB0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9DA796-4FBF-4DBA-BECD-94207C32B263}" type="doc">
      <dgm:prSet loTypeId="urn:microsoft.com/office/officeart/2008/layout/AlternatingHexagons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9062909-51D4-4D26-8D5E-88C55B334717}">
      <dgm:prSet phldrT="[Text]"/>
      <dgm:spPr/>
      <dgm:t>
        <a:bodyPr/>
        <a:lstStyle/>
        <a:p>
          <a:r>
            <a:rPr lang="en-US" dirty="0" smtClean="0"/>
            <a:t>Take Action</a:t>
          </a:r>
          <a:endParaRPr lang="en-US" dirty="0"/>
        </a:p>
      </dgm:t>
    </dgm:pt>
    <dgm:pt modelId="{6B1DF8A8-94BB-4E00-BA1B-7C3C5B660D00}" type="parTrans" cxnId="{E953CB8F-4A79-4A3F-BF59-BD1E1C77F543}">
      <dgm:prSet/>
      <dgm:spPr/>
      <dgm:t>
        <a:bodyPr/>
        <a:lstStyle/>
        <a:p>
          <a:endParaRPr lang="en-US"/>
        </a:p>
      </dgm:t>
    </dgm:pt>
    <dgm:pt modelId="{4603FB78-FE6E-4EE9-A1F8-C07FC9DFF796}" type="sibTrans" cxnId="{E953CB8F-4A79-4A3F-BF59-BD1E1C77F543}">
      <dgm:prSet custT="1"/>
      <dgm:spPr/>
      <dgm:t>
        <a:bodyPr/>
        <a:lstStyle/>
        <a:p>
          <a:r>
            <a:rPr lang="en-US" sz="3200" dirty="0" smtClean="0"/>
            <a:t>Drive</a:t>
          </a:r>
          <a:r>
            <a:rPr lang="en-US" sz="3600" dirty="0" smtClean="0"/>
            <a:t> </a:t>
          </a:r>
          <a:r>
            <a:rPr lang="en-US" sz="3200" dirty="0" smtClean="0"/>
            <a:t>Change</a:t>
          </a:r>
          <a:endParaRPr lang="en-US" sz="3600" dirty="0"/>
        </a:p>
      </dgm:t>
    </dgm:pt>
    <dgm:pt modelId="{F135262D-B05C-4082-8B11-0AB76D2ACE10}">
      <dgm:prSet phldrT="[Text]"/>
      <dgm:spPr/>
      <dgm:t>
        <a:bodyPr/>
        <a:lstStyle/>
        <a:p>
          <a:r>
            <a:rPr lang="en-US" dirty="0" smtClean="0"/>
            <a:t>Empower </a:t>
          </a:r>
          <a:r>
            <a:rPr lang="en-US" dirty="0" smtClean="0"/>
            <a:t>Others </a:t>
          </a:r>
          <a:r>
            <a:rPr lang="en-US" dirty="0" smtClean="0"/>
            <a:t>with no </a:t>
          </a:r>
          <a:r>
            <a:rPr lang="en-US" dirty="0" smtClean="0"/>
            <a:t>Voice</a:t>
          </a:r>
          <a:endParaRPr lang="en-US" dirty="0"/>
        </a:p>
      </dgm:t>
    </dgm:pt>
    <dgm:pt modelId="{CFC7FB44-1184-4D94-AD4D-CE73017EDBC5}" type="parTrans" cxnId="{C778A3EE-E447-406B-B4B6-90AE807E580D}">
      <dgm:prSet/>
      <dgm:spPr/>
      <dgm:t>
        <a:bodyPr/>
        <a:lstStyle/>
        <a:p>
          <a:endParaRPr lang="en-US"/>
        </a:p>
      </dgm:t>
    </dgm:pt>
    <dgm:pt modelId="{C2BC4B9A-7C7F-4AA7-9081-182A2C06AD40}" type="sibTrans" cxnId="{C778A3EE-E447-406B-B4B6-90AE807E580D}">
      <dgm:prSet custT="1"/>
      <dgm:spPr/>
      <dgm:t>
        <a:bodyPr/>
        <a:lstStyle/>
        <a:p>
          <a:r>
            <a:rPr lang="en-US" sz="2800" dirty="0" smtClean="0"/>
            <a:t>Address </a:t>
          </a:r>
          <a:r>
            <a:rPr lang="en-US" sz="2800" dirty="0" smtClean="0"/>
            <a:t>Societal Inequity</a:t>
          </a:r>
          <a:endParaRPr lang="en-US" sz="2800" dirty="0"/>
        </a:p>
      </dgm:t>
    </dgm:pt>
    <dgm:pt modelId="{2083F0A1-953E-414E-B324-34386B53D8DD}">
      <dgm:prSet phldrT="[Text]"/>
      <dgm:spPr/>
      <dgm:t>
        <a:bodyPr/>
        <a:lstStyle/>
        <a:p>
          <a:r>
            <a:rPr lang="en-US" dirty="0" smtClean="0"/>
            <a:t>Join Together as Partners</a:t>
          </a:r>
          <a:endParaRPr lang="en-US" dirty="0"/>
        </a:p>
      </dgm:t>
    </dgm:pt>
    <dgm:pt modelId="{3CD13C4B-0268-4343-A5A2-1EFDF7E21968}" type="parTrans" cxnId="{0436F4AF-0A7E-4666-BC6D-08F24172B957}">
      <dgm:prSet/>
      <dgm:spPr/>
      <dgm:t>
        <a:bodyPr/>
        <a:lstStyle/>
        <a:p>
          <a:endParaRPr lang="en-US"/>
        </a:p>
      </dgm:t>
    </dgm:pt>
    <dgm:pt modelId="{54941CE7-EBC9-493E-8E10-C8DE90CEDC6B}" type="sibTrans" cxnId="{0436F4AF-0A7E-4666-BC6D-08F24172B957}">
      <dgm:prSet/>
      <dgm:spPr/>
      <dgm:t>
        <a:bodyPr/>
        <a:lstStyle/>
        <a:p>
          <a:r>
            <a:rPr lang="en-US" dirty="0" smtClean="0"/>
            <a:t>Positively Influence </a:t>
          </a:r>
          <a:r>
            <a:rPr lang="en-US" dirty="0" smtClean="0"/>
            <a:t>the </a:t>
          </a:r>
          <a:r>
            <a:rPr lang="en-US" dirty="0" smtClean="0"/>
            <a:t>Lives </a:t>
          </a:r>
          <a:r>
            <a:rPr lang="en-US" dirty="0" smtClean="0"/>
            <a:t>of </a:t>
          </a:r>
          <a:r>
            <a:rPr lang="en-US" dirty="0" smtClean="0"/>
            <a:t>Others</a:t>
          </a:r>
          <a:endParaRPr lang="en-US" dirty="0"/>
        </a:p>
      </dgm:t>
    </dgm:pt>
    <dgm:pt modelId="{B5B357E3-8FE0-4B19-83FE-8CF1FDE28FEE}" type="pres">
      <dgm:prSet presAssocID="{339DA796-4FBF-4DBA-BECD-94207C32B26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1C9AC11-D470-4A26-88DD-1A2270FF6658}" type="pres">
      <dgm:prSet presAssocID="{A9062909-51D4-4D26-8D5E-88C55B334717}" presName="composite" presStyleCnt="0"/>
      <dgm:spPr/>
    </dgm:pt>
    <dgm:pt modelId="{BDBA385C-2377-475A-A63E-BCA2941B7674}" type="pres">
      <dgm:prSet presAssocID="{A9062909-51D4-4D26-8D5E-88C55B33471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ABEEA6-6382-480C-B14D-903B8F4A96EA}" type="pres">
      <dgm:prSet presAssocID="{A9062909-51D4-4D26-8D5E-88C55B334717}" presName="Childtext1" presStyleLbl="revTx" presStyleIdx="0" presStyleCnt="3" custLinFactX="-77631" custLinFactNeighborX="-100000" custLinFactNeighborY="63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0B9A1-5AD5-4BBF-BBE4-142023F53240}" type="pres">
      <dgm:prSet presAssocID="{A9062909-51D4-4D26-8D5E-88C55B334717}" presName="BalanceSpacing" presStyleCnt="0"/>
      <dgm:spPr/>
    </dgm:pt>
    <dgm:pt modelId="{4CB91CDA-5FD1-4493-B1EB-C6E8DB9A03B9}" type="pres">
      <dgm:prSet presAssocID="{A9062909-51D4-4D26-8D5E-88C55B334717}" presName="BalanceSpacing1" presStyleCnt="0"/>
      <dgm:spPr/>
    </dgm:pt>
    <dgm:pt modelId="{E76913BA-FBD3-4749-A5F2-759887F73565}" type="pres">
      <dgm:prSet presAssocID="{4603FB78-FE6E-4EE9-A1F8-C07FC9DFF796}" presName="Accent1Text" presStyleLbl="node1" presStyleIdx="1" presStyleCnt="6" custLinFactNeighborY="-1983"/>
      <dgm:spPr/>
      <dgm:t>
        <a:bodyPr/>
        <a:lstStyle/>
        <a:p>
          <a:endParaRPr lang="en-US"/>
        </a:p>
      </dgm:t>
    </dgm:pt>
    <dgm:pt modelId="{6356DD45-6DCC-485B-A0CA-1F4D371FA729}" type="pres">
      <dgm:prSet presAssocID="{4603FB78-FE6E-4EE9-A1F8-C07FC9DFF796}" presName="spaceBetweenRectangles" presStyleCnt="0"/>
      <dgm:spPr/>
    </dgm:pt>
    <dgm:pt modelId="{5E403F84-0F3A-4201-B7B8-7FA887931CA1}" type="pres">
      <dgm:prSet presAssocID="{F135262D-B05C-4082-8B11-0AB76D2ACE10}" presName="composite" presStyleCnt="0"/>
      <dgm:spPr/>
    </dgm:pt>
    <dgm:pt modelId="{2B1BC6B0-FE1C-4631-9943-3D09CED3D093}" type="pres">
      <dgm:prSet presAssocID="{F135262D-B05C-4082-8B11-0AB76D2ACE1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6E890-CDA7-4464-B1D2-615E63D1291D}" type="pres">
      <dgm:prSet presAssocID="{F135262D-B05C-4082-8B11-0AB76D2ACE1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090C5-A3C8-4AE5-9C6C-E347F88C4D25}" type="pres">
      <dgm:prSet presAssocID="{F135262D-B05C-4082-8B11-0AB76D2ACE10}" presName="BalanceSpacing" presStyleCnt="0"/>
      <dgm:spPr/>
    </dgm:pt>
    <dgm:pt modelId="{BC0D46FB-89AA-4C8E-83F8-4D80A1659993}" type="pres">
      <dgm:prSet presAssocID="{F135262D-B05C-4082-8B11-0AB76D2ACE10}" presName="BalanceSpacing1" presStyleCnt="0"/>
      <dgm:spPr/>
    </dgm:pt>
    <dgm:pt modelId="{C4D25365-41B3-4929-A644-9FE26FCD3048}" type="pres">
      <dgm:prSet presAssocID="{C2BC4B9A-7C7F-4AA7-9081-182A2C06AD40}" presName="Accent1Text" presStyleLbl="node1" presStyleIdx="3" presStyleCnt="6"/>
      <dgm:spPr/>
      <dgm:t>
        <a:bodyPr/>
        <a:lstStyle/>
        <a:p>
          <a:endParaRPr lang="en-US"/>
        </a:p>
      </dgm:t>
    </dgm:pt>
    <dgm:pt modelId="{D03E77FE-F29F-43E8-9034-ABD4213A410C}" type="pres">
      <dgm:prSet presAssocID="{C2BC4B9A-7C7F-4AA7-9081-182A2C06AD40}" presName="spaceBetweenRectangles" presStyleCnt="0"/>
      <dgm:spPr/>
    </dgm:pt>
    <dgm:pt modelId="{B2FC7F9B-C505-4BB6-9CB9-3D3796F8F2E2}" type="pres">
      <dgm:prSet presAssocID="{2083F0A1-953E-414E-B324-34386B53D8DD}" presName="composite" presStyleCnt="0"/>
      <dgm:spPr/>
    </dgm:pt>
    <dgm:pt modelId="{893E44E3-57D5-42AF-B2C9-59B3E7DAECE1}" type="pres">
      <dgm:prSet presAssocID="{2083F0A1-953E-414E-B324-34386B53D8D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8ED22-1BDF-46D8-8E39-4E356D63567E}" type="pres">
      <dgm:prSet presAssocID="{2083F0A1-953E-414E-B324-34386B53D8D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26B45-0E20-4AA6-A9AC-C51B174ED30B}" type="pres">
      <dgm:prSet presAssocID="{2083F0A1-953E-414E-B324-34386B53D8DD}" presName="BalanceSpacing" presStyleCnt="0"/>
      <dgm:spPr/>
    </dgm:pt>
    <dgm:pt modelId="{BD672495-2342-4E61-A60F-9F1647044E3B}" type="pres">
      <dgm:prSet presAssocID="{2083F0A1-953E-414E-B324-34386B53D8DD}" presName="BalanceSpacing1" presStyleCnt="0"/>
      <dgm:spPr/>
    </dgm:pt>
    <dgm:pt modelId="{100DD8C9-F1BB-4593-A828-D85DBCD0BB07}" type="pres">
      <dgm:prSet presAssocID="{54941CE7-EBC9-493E-8E10-C8DE90CEDC6B}" presName="Accent1Text" presStyleLbl="node1" presStyleIdx="5" presStyleCnt="6" custLinFactNeighborY="1326"/>
      <dgm:spPr/>
      <dgm:t>
        <a:bodyPr/>
        <a:lstStyle/>
        <a:p>
          <a:endParaRPr lang="en-US"/>
        </a:p>
      </dgm:t>
    </dgm:pt>
  </dgm:ptLst>
  <dgm:cxnLst>
    <dgm:cxn modelId="{8CC578BE-C26F-4469-9938-93ABD2DADC50}" type="presOf" srcId="{F135262D-B05C-4082-8B11-0AB76D2ACE10}" destId="{2B1BC6B0-FE1C-4631-9943-3D09CED3D093}" srcOrd="0" destOrd="0" presId="urn:microsoft.com/office/officeart/2008/layout/AlternatingHexagons"/>
    <dgm:cxn modelId="{AEE0428D-7431-4820-996A-9AFE4DB9AF79}" type="presOf" srcId="{339DA796-4FBF-4DBA-BECD-94207C32B263}" destId="{B5B357E3-8FE0-4B19-83FE-8CF1FDE28FEE}" srcOrd="0" destOrd="0" presId="urn:microsoft.com/office/officeart/2008/layout/AlternatingHexagons"/>
    <dgm:cxn modelId="{5DBFBCC7-8298-4E66-ADA7-9B6A0AE37BD6}" type="presOf" srcId="{A9062909-51D4-4D26-8D5E-88C55B334717}" destId="{BDBA385C-2377-475A-A63E-BCA2941B7674}" srcOrd="0" destOrd="0" presId="urn:microsoft.com/office/officeart/2008/layout/AlternatingHexagons"/>
    <dgm:cxn modelId="{EB6A2264-84F3-427B-A66B-4C0685C0113F}" type="presOf" srcId="{C2BC4B9A-7C7F-4AA7-9081-182A2C06AD40}" destId="{C4D25365-41B3-4929-A644-9FE26FCD3048}" srcOrd="0" destOrd="0" presId="urn:microsoft.com/office/officeart/2008/layout/AlternatingHexagons"/>
    <dgm:cxn modelId="{FBE51962-92EA-498E-849C-966A61ADA836}" type="presOf" srcId="{2083F0A1-953E-414E-B324-34386B53D8DD}" destId="{893E44E3-57D5-42AF-B2C9-59B3E7DAECE1}" srcOrd="0" destOrd="0" presId="urn:microsoft.com/office/officeart/2008/layout/AlternatingHexagons"/>
    <dgm:cxn modelId="{879D6339-EBB9-4254-A3F8-13EB8E08CAA8}" type="presOf" srcId="{54941CE7-EBC9-493E-8E10-C8DE90CEDC6B}" destId="{100DD8C9-F1BB-4593-A828-D85DBCD0BB07}" srcOrd="0" destOrd="0" presId="urn:microsoft.com/office/officeart/2008/layout/AlternatingHexagons"/>
    <dgm:cxn modelId="{0436F4AF-0A7E-4666-BC6D-08F24172B957}" srcId="{339DA796-4FBF-4DBA-BECD-94207C32B263}" destId="{2083F0A1-953E-414E-B324-34386B53D8DD}" srcOrd="2" destOrd="0" parTransId="{3CD13C4B-0268-4343-A5A2-1EFDF7E21968}" sibTransId="{54941CE7-EBC9-493E-8E10-C8DE90CEDC6B}"/>
    <dgm:cxn modelId="{C778A3EE-E447-406B-B4B6-90AE807E580D}" srcId="{339DA796-4FBF-4DBA-BECD-94207C32B263}" destId="{F135262D-B05C-4082-8B11-0AB76D2ACE10}" srcOrd="1" destOrd="0" parTransId="{CFC7FB44-1184-4D94-AD4D-CE73017EDBC5}" sibTransId="{C2BC4B9A-7C7F-4AA7-9081-182A2C06AD40}"/>
    <dgm:cxn modelId="{E953CB8F-4A79-4A3F-BF59-BD1E1C77F543}" srcId="{339DA796-4FBF-4DBA-BECD-94207C32B263}" destId="{A9062909-51D4-4D26-8D5E-88C55B334717}" srcOrd="0" destOrd="0" parTransId="{6B1DF8A8-94BB-4E00-BA1B-7C3C5B660D00}" sibTransId="{4603FB78-FE6E-4EE9-A1F8-C07FC9DFF796}"/>
    <dgm:cxn modelId="{684D26A4-1D41-49B2-9EBD-B0759E1DC9C7}" type="presOf" srcId="{4603FB78-FE6E-4EE9-A1F8-C07FC9DFF796}" destId="{E76913BA-FBD3-4749-A5F2-759887F73565}" srcOrd="0" destOrd="0" presId="urn:microsoft.com/office/officeart/2008/layout/AlternatingHexagons"/>
    <dgm:cxn modelId="{CBFC1F3E-A077-433A-9F6A-A5D5F2BC1639}" type="presParOf" srcId="{B5B357E3-8FE0-4B19-83FE-8CF1FDE28FEE}" destId="{81C9AC11-D470-4A26-88DD-1A2270FF6658}" srcOrd="0" destOrd="0" presId="urn:microsoft.com/office/officeart/2008/layout/AlternatingHexagons"/>
    <dgm:cxn modelId="{A9377042-6E3E-44E7-816A-5AC3DA0818FC}" type="presParOf" srcId="{81C9AC11-D470-4A26-88DD-1A2270FF6658}" destId="{BDBA385C-2377-475A-A63E-BCA2941B7674}" srcOrd="0" destOrd="0" presId="urn:microsoft.com/office/officeart/2008/layout/AlternatingHexagons"/>
    <dgm:cxn modelId="{3A7F1951-9852-45FD-99B0-25D75CB19EF8}" type="presParOf" srcId="{81C9AC11-D470-4A26-88DD-1A2270FF6658}" destId="{FDABEEA6-6382-480C-B14D-903B8F4A96EA}" srcOrd="1" destOrd="0" presId="urn:microsoft.com/office/officeart/2008/layout/AlternatingHexagons"/>
    <dgm:cxn modelId="{7DA91540-FFEC-43D6-A60E-58EB248A1C45}" type="presParOf" srcId="{81C9AC11-D470-4A26-88DD-1A2270FF6658}" destId="{6A00B9A1-5AD5-4BBF-BBE4-142023F53240}" srcOrd="2" destOrd="0" presId="urn:microsoft.com/office/officeart/2008/layout/AlternatingHexagons"/>
    <dgm:cxn modelId="{D1E281DF-F31C-48A0-8D5E-4F50DD606CD4}" type="presParOf" srcId="{81C9AC11-D470-4A26-88DD-1A2270FF6658}" destId="{4CB91CDA-5FD1-4493-B1EB-C6E8DB9A03B9}" srcOrd="3" destOrd="0" presId="urn:microsoft.com/office/officeart/2008/layout/AlternatingHexagons"/>
    <dgm:cxn modelId="{F2A4D989-6BD8-4BBE-9F41-5673C61A5103}" type="presParOf" srcId="{81C9AC11-D470-4A26-88DD-1A2270FF6658}" destId="{E76913BA-FBD3-4749-A5F2-759887F73565}" srcOrd="4" destOrd="0" presId="urn:microsoft.com/office/officeart/2008/layout/AlternatingHexagons"/>
    <dgm:cxn modelId="{DFB55452-A811-49BF-8DA8-0A4F8F8E4589}" type="presParOf" srcId="{B5B357E3-8FE0-4B19-83FE-8CF1FDE28FEE}" destId="{6356DD45-6DCC-485B-A0CA-1F4D371FA729}" srcOrd="1" destOrd="0" presId="urn:microsoft.com/office/officeart/2008/layout/AlternatingHexagons"/>
    <dgm:cxn modelId="{111EAAF0-17B8-4F30-95CF-796023F444A4}" type="presParOf" srcId="{B5B357E3-8FE0-4B19-83FE-8CF1FDE28FEE}" destId="{5E403F84-0F3A-4201-B7B8-7FA887931CA1}" srcOrd="2" destOrd="0" presId="urn:microsoft.com/office/officeart/2008/layout/AlternatingHexagons"/>
    <dgm:cxn modelId="{0A1F7C0E-F42F-4E0E-91A0-1E38F4198133}" type="presParOf" srcId="{5E403F84-0F3A-4201-B7B8-7FA887931CA1}" destId="{2B1BC6B0-FE1C-4631-9943-3D09CED3D093}" srcOrd="0" destOrd="0" presId="urn:microsoft.com/office/officeart/2008/layout/AlternatingHexagons"/>
    <dgm:cxn modelId="{61AA6B3E-576E-4195-944C-F4F670180243}" type="presParOf" srcId="{5E403F84-0F3A-4201-B7B8-7FA887931CA1}" destId="{81B6E890-CDA7-4464-B1D2-615E63D1291D}" srcOrd="1" destOrd="0" presId="urn:microsoft.com/office/officeart/2008/layout/AlternatingHexagons"/>
    <dgm:cxn modelId="{FECA06A0-E850-4A36-B301-8365E7696AA7}" type="presParOf" srcId="{5E403F84-0F3A-4201-B7B8-7FA887931CA1}" destId="{34E090C5-A3C8-4AE5-9C6C-E347F88C4D25}" srcOrd="2" destOrd="0" presId="urn:microsoft.com/office/officeart/2008/layout/AlternatingHexagons"/>
    <dgm:cxn modelId="{889D8A3F-6F07-4986-991E-6400FB95ECF5}" type="presParOf" srcId="{5E403F84-0F3A-4201-B7B8-7FA887931CA1}" destId="{BC0D46FB-89AA-4C8E-83F8-4D80A1659993}" srcOrd="3" destOrd="0" presId="urn:microsoft.com/office/officeart/2008/layout/AlternatingHexagons"/>
    <dgm:cxn modelId="{07CC205B-898E-449E-8417-0543952267D2}" type="presParOf" srcId="{5E403F84-0F3A-4201-B7B8-7FA887931CA1}" destId="{C4D25365-41B3-4929-A644-9FE26FCD3048}" srcOrd="4" destOrd="0" presId="urn:microsoft.com/office/officeart/2008/layout/AlternatingHexagons"/>
    <dgm:cxn modelId="{374BF36B-E52A-4171-8F45-CF7F3DBDF71B}" type="presParOf" srcId="{B5B357E3-8FE0-4B19-83FE-8CF1FDE28FEE}" destId="{D03E77FE-F29F-43E8-9034-ABD4213A410C}" srcOrd="3" destOrd="0" presId="urn:microsoft.com/office/officeart/2008/layout/AlternatingHexagons"/>
    <dgm:cxn modelId="{E569A823-A4F7-4253-AE30-5FCD38938257}" type="presParOf" srcId="{B5B357E3-8FE0-4B19-83FE-8CF1FDE28FEE}" destId="{B2FC7F9B-C505-4BB6-9CB9-3D3796F8F2E2}" srcOrd="4" destOrd="0" presId="urn:microsoft.com/office/officeart/2008/layout/AlternatingHexagons"/>
    <dgm:cxn modelId="{154B4EDE-A060-4F7F-9EB8-99CF70E93746}" type="presParOf" srcId="{B2FC7F9B-C505-4BB6-9CB9-3D3796F8F2E2}" destId="{893E44E3-57D5-42AF-B2C9-59B3E7DAECE1}" srcOrd="0" destOrd="0" presId="urn:microsoft.com/office/officeart/2008/layout/AlternatingHexagons"/>
    <dgm:cxn modelId="{C9B5072D-2629-4023-B9E6-36A2DF1ED69C}" type="presParOf" srcId="{B2FC7F9B-C505-4BB6-9CB9-3D3796F8F2E2}" destId="{6998ED22-1BDF-46D8-8E39-4E356D63567E}" srcOrd="1" destOrd="0" presId="urn:microsoft.com/office/officeart/2008/layout/AlternatingHexagons"/>
    <dgm:cxn modelId="{9F13D7C9-8299-4F61-9559-477201AD3639}" type="presParOf" srcId="{B2FC7F9B-C505-4BB6-9CB9-3D3796F8F2E2}" destId="{0F026B45-0E20-4AA6-A9AC-C51B174ED30B}" srcOrd="2" destOrd="0" presId="urn:microsoft.com/office/officeart/2008/layout/AlternatingHexagons"/>
    <dgm:cxn modelId="{6E43CAA9-C54E-4948-B2BB-CAB2B8F30959}" type="presParOf" srcId="{B2FC7F9B-C505-4BB6-9CB9-3D3796F8F2E2}" destId="{BD672495-2342-4E61-A60F-9F1647044E3B}" srcOrd="3" destOrd="0" presId="urn:microsoft.com/office/officeart/2008/layout/AlternatingHexagons"/>
    <dgm:cxn modelId="{C0DEBD24-36DE-477F-AFDD-137F842EE893}" type="presParOf" srcId="{B2FC7F9B-C505-4BB6-9CB9-3D3796F8F2E2}" destId="{100DD8C9-F1BB-4593-A828-D85DBCD0BB0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1DC5C-CA0F-45F8-A746-63D627F96D6B}">
      <dsp:nvSpPr>
        <dsp:cNvPr id="0" name=""/>
        <dsp:cNvSpPr/>
      </dsp:nvSpPr>
      <dsp:spPr>
        <a:xfrm>
          <a:off x="381007" y="0"/>
          <a:ext cx="1480839" cy="14808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Direct Instruction</a:t>
          </a:r>
          <a:endParaRPr lang="en-US" sz="1700" kern="1200" dirty="0"/>
        </a:p>
      </dsp:txBody>
      <dsp:txXfrm>
        <a:off x="597871" y="216864"/>
        <a:ext cx="1047111" cy="1047111"/>
      </dsp:txXfrm>
    </dsp:sp>
    <dsp:sp modelId="{9A9DE7F1-46FF-48AE-B736-3EBFF2917427}">
      <dsp:nvSpPr>
        <dsp:cNvPr id="0" name=""/>
        <dsp:cNvSpPr/>
      </dsp:nvSpPr>
      <dsp:spPr>
        <a:xfrm>
          <a:off x="693464" y="1602556"/>
          <a:ext cx="858887" cy="85888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807309" y="1930994"/>
        <a:ext cx="631197" cy="202011"/>
      </dsp:txXfrm>
    </dsp:sp>
    <dsp:sp modelId="{8AF8EAA7-630B-45A0-A30C-AA226FE5BED3}">
      <dsp:nvSpPr>
        <dsp:cNvPr id="0" name=""/>
        <dsp:cNvSpPr/>
      </dsp:nvSpPr>
      <dsp:spPr>
        <a:xfrm>
          <a:off x="382488" y="2581687"/>
          <a:ext cx="1480839" cy="14808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Authentic Practice</a:t>
          </a:r>
          <a:endParaRPr lang="en-US" sz="1700" kern="1200" dirty="0"/>
        </a:p>
      </dsp:txBody>
      <dsp:txXfrm>
        <a:off x="599352" y="2798551"/>
        <a:ext cx="1047111" cy="1047111"/>
      </dsp:txXfrm>
    </dsp:sp>
    <dsp:sp modelId="{8223B40A-BBD4-4F4A-9EE5-7EE219A98C30}">
      <dsp:nvSpPr>
        <dsp:cNvPr id="0" name=""/>
        <dsp:cNvSpPr/>
      </dsp:nvSpPr>
      <dsp:spPr>
        <a:xfrm rot="813">
          <a:off x="2085454" y="1756111"/>
          <a:ext cx="470907" cy="550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085454" y="1866268"/>
        <a:ext cx="329635" cy="330524"/>
      </dsp:txXfrm>
    </dsp:sp>
    <dsp:sp modelId="{85666C3B-06F6-4E32-A83D-585BD11C0262}">
      <dsp:nvSpPr>
        <dsp:cNvPr id="0" name=""/>
        <dsp:cNvSpPr/>
      </dsp:nvSpPr>
      <dsp:spPr>
        <a:xfrm>
          <a:off x="2751832" y="551160"/>
          <a:ext cx="2961679" cy="2961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Strong Digital Citizen</a:t>
          </a:r>
          <a:endParaRPr lang="en-US" sz="4700" kern="1200" dirty="0"/>
        </a:p>
      </dsp:txBody>
      <dsp:txXfrm>
        <a:off x="3185560" y="984888"/>
        <a:ext cx="2094223" cy="2094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A385C-2377-475A-A63E-BCA2941B7674}">
      <dsp:nvSpPr>
        <dsp:cNvPr id="0" name=""/>
        <dsp:cNvSpPr/>
      </dsp:nvSpPr>
      <dsp:spPr>
        <a:xfrm rot="5400000">
          <a:off x="3960714" y="154100"/>
          <a:ext cx="2370666" cy="206248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Learn and Share </a:t>
          </a:r>
          <a:r>
            <a:rPr lang="en-US" sz="2500" kern="1200" dirty="0" smtClean="0"/>
            <a:t>Learning</a:t>
          </a:r>
          <a:endParaRPr lang="en-US" sz="2500" kern="1200" dirty="0"/>
        </a:p>
      </dsp:txBody>
      <dsp:txXfrm rot="-5400000">
        <a:off x="4436210" y="369436"/>
        <a:ext cx="1419674" cy="1631808"/>
      </dsp:txXfrm>
    </dsp:sp>
    <dsp:sp modelId="{FDABEEA6-6382-480C-B14D-903B8F4A96EA}">
      <dsp:nvSpPr>
        <dsp:cNvPr id="0" name=""/>
        <dsp:cNvSpPr/>
      </dsp:nvSpPr>
      <dsp:spPr>
        <a:xfrm>
          <a:off x="1189216" y="1650223"/>
          <a:ext cx="2645664" cy="142240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913BA-FBD3-4749-A5F2-759887F73565}">
      <dsp:nvSpPr>
        <dsp:cNvPr id="0" name=""/>
        <dsp:cNvSpPr/>
      </dsp:nvSpPr>
      <dsp:spPr>
        <a:xfrm rot="5400000">
          <a:off x="211661" y="4202724"/>
          <a:ext cx="2370666" cy="206248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687157" y="4418060"/>
        <a:ext cx="1419674" cy="1631808"/>
      </dsp:txXfrm>
    </dsp:sp>
    <dsp:sp modelId="{893E44E3-57D5-42AF-B2C9-59B3E7DAECE1}">
      <dsp:nvSpPr>
        <dsp:cNvPr id="0" name=""/>
        <dsp:cNvSpPr/>
      </dsp:nvSpPr>
      <dsp:spPr>
        <a:xfrm rot="5400000">
          <a:off x="3884507" y="4116503"/>
          <a:ext cx="2370666" cy="206248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Advocate</a:t>
          </a:r>
          <a:endParaRPr lang="en-US" sz="2500" kern="1200" dirty="0"/>
        </a:p>
      </dsp:txBody>
      <dsp:txXfrm rot="-5400000">
        <a:off x="4360003" y="4331839"/>
        <a:ext cx="1419674" cy="1631808"/>
      </dsp:txXfrm>
    </dsp:sp>
    <dsp:sp modelId="{6998ED22-1BDF-46D8-8E39-4E356D63567E}">
      <dsp:nvSpPr>
        <dsp:cNvPr id="0" name=""/>
        <dsp:cNvSpPr/>
      </dsp:nvSpPr>
      <dsp:spPr>
        <a:xfrm>
          <a:off x="0" y="3571510"/>
          <a:ext cx="2560320" cy="142240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DD8C9-F1BB-4593-A828-D85DBCD0BB07}">
      <dsp:nvSpPr>
        <dsp:cNvPr id="0" name=""/>
        <dsp:cNvSpPr/>
      </dsp:nvSpPr>
      <dsp:spPr>
        <a:xfrm rot="5400000">
          <a:off x="5027513" y="2135289"/>
          <a:ext cx="2370666" cy="206248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Start Conversations</a:t>
          </a:r>
          <a:endParaRPr lang="en-US" sz="1900" kern="1200" dirty="0"/>
        </a:p>
      </dsp:txBody>
      <dsp:txXfrm rot="-5400000">
        <a:off x="5503009" y="2350625"/>
        <a:ext cx="1419674" cy="1631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A385C-2377-475A-A63E-BCA2941B7674}">
      <dsp:nvSpPr>
        <dsp:cNvPr id="0" name=""/>
        <dsp:cNvSpPr/>
      </dsp:nvSpPr>
      <dsp:spPr>
        <a:xfrm rot="5400000">
          <a:off x="3624990" y="152069"/>
          <a:ext cx="2315104" cy="201414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Take Action</a:t>
          </a:r>
          <a:endParaRPr lang="en-US" sz="2400" kern="1200" dirty="0"/>
        </a:p>
      </dsp:txBody>
      <dsp:txXfrm rot="-5400000">
        <a:off x="4089342" y="362357"/>
        <a:ext cx="1386400" cy="1593564"/>
      </dsp:txXfrm>
    </dsp:sp>
    <dsp:sp modelId="{FDABEEA6-6382-480C-B14D-903B8F4A96EA}">
      <dsp:nvSpPr>
        <dsp:cNvPr id="0" name=""/>
        <dsp:cNvSpPr/>
      </dsp:nvSpPr>
      <dsp:spPr>
        <a:xfrm>
          <a:off x="1261356" y="553411"/>
          <a:ext cx="2583656" cy="138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913BA-FBD3-4749-A5F2-759887F73565}">
      <dsp:nvSpPr>
        <dsp:cNvPr id="0" name=""/>
        <dsp:cNvSpPr/>
      </dsp:nvSpPr>
      <dsp:spPr>
        <a:xfrm rot="5400000">
          <a:off x="1449718" y="150481"/>
          <a:ext cx="2315104" cy="201414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Drive</a:t>
          </a:r>
          <a:r>
            <a:rPr lang="en-US" sz="3600" kern="1200" dirty="0" smtClean="0"/>
            <a:t> </a:t>
          </a:r>
          <a:r>
            <a:rPr lang="en-US" sz="3200" kern="1200" dirty="0" smtClean="0"/>
            <a:t>Change</a:t>
          </a:r>
          <a:endParaRPr lang="en-US" sz="3600" kern="1200" dirty="0"/>
        </a:p>
      </dsp:txBody>
      <dsp:txXfrm rot="-5400000">
        <a:off x="1914070" y="360769"/>
        <a:ext cx="1386400" cy="1593564"/>
      </dsp:txXfrm>
    </dsp:sp>
    <dsp:sp modelId="{2B1BC6B0-FE1C-4631-9943-3D09CED3D093}">
      <dsp:nvSpPr>
        <dsp:cNvPr id="0" name=""/>
        <dsp:cNvSpPr/>
      </dsp:nvSpPr>
      <dsp:spPr>
        <a:xfrm rot="5400000">
          <a:off x="2533186" y="2117129"/>
          <a:ext cx="2315104" cy="201414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Empower </a:t>
          </a:r>
          <a:r>
            <a:rPr lang="en-US" sz="2400" kern="1200" dirty="0" smtClean="0"/>
            <a:t>Others </a:t>
          </a:r>
          <a:r>
            <a:rPr lang="en-US" sz="2400" kern="1200" dirty="0" smtClean="0"/>
            <a:t>with no </a:t>
          </a:r>
          <a:r>
            <a:rPr lang="en-US" sz="2400" kern="1200" dirty="0" smtClean="0"/>
            <a:t>Voice</a:t>
          </a:r>
          <a:endParaRPr lang="en-US" sz="2400" kern="1200" dirty="0"/>
        </a:p>
      </dsp:txBody>
      <dsp:txXfrm rot="-5400000">
        <a:off x="2997538" y="2327417"/>
        <a:ext cx="1386400" cy="1593564"/>
      </dsp:txXfrm>
    </dsp:sp>
    <dsp:sp modelId="{81B6E890-CDA7-4464-B1D2-615E63D1291D}">
      <dsp:nvSpPr>
        <dsp:cNvPr id="0" name=""/>
        <dsp:cNvSpPr/>
      </dsp:nvSpPr>
      <dsp:spPr>
        <a:xfrm>
          <a:off x="100012" y="2429668"/>
          <a:ext cx="2500312" cy="138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25365-41B3-4929-A644-9FE26FCD3048}">
      <dsp:nvSpPr>
        <dsp:cNvPr id="0" name=""/>
        <dsp:cNvSpPr/>
      </dsp:nvSpPr>
      <dsp:spPr>
        <a:xfrm rot="5400000">
          <a:off x="4708458" y="2117129"/>
          <a:ext cx="2315104" cy="201414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Address </a:t>
          </a:r>
          <a:r>
            <a:rPr lang="en-US" sz="2800" kern="1200" dirty="0" smtClean="0"/>
            <a:t>Societal Inequity</a:t>
          </a:r>
          <a:endParaRPr lang="en-US" sz="2800" kern="1200" dirty="0"/>
        </a:p>
      </dsp:txBody>
      <dsp:txXfrm rot="-5400000">
        <a:off x="5172810" y="2327417"/>
        <a:ext cx="1386400" cy="1593564"/>
      </dsp:txXfrm>
    </dsp:sp>
    <dsp:sp modelId="{893E44E3-57D5-42AF-B2C9-59B3E7DAECE1}">
      <dsp:nvSpPr>
        <dsp:cNvPr id="0" name=""/>
        <dsp:cNvSpPr/>
      </dsp:nvSpPr>
      <dsp:spPr>
        <a:xfrm rot="5400000">
          <a:off x="3624990" y="4082190"/>
          <a:ext cx="2315104" cy="201414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Join Together as Partners</a:t>
          </a:r>
          <a:endParaRPr lang="en-US" sz="2400" kern="1200" dirty="0"/>
        </a:p>
      </dsp:txBody>
      <dsp:txXfrm rot="-5400000">
        <a:off x="4089342" y="4292478"/>
        <a:ext cx="1386400" cy="1593564"/>
      </dsp:txXfrm>
    </dsp:sp>
    <dsp:sp modelId="{6998ED22-1BDF-46D8-8E39-4E356D63567E}">
      <dsp:nvSpPr>
        <dsp:cNvPr id="0" name=""/>
        <dsp:cNvSpPr/>
      </dsp:nvSpPr>
      <dsp:spPr>
        <a:xfrm>
          <a:off x="5850731" y="4394729"/>
          <a:ext cx="2583656" cy="138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DD8C9-F1BB-4593-A828-D85DBCD0BB07}">
      <dsp:nvSpPr>
        <dsp:cNvPr id="0" name=""/>
        <dsp:cNvSpPr/>
      </dsp:nvSpPr>
      <dsp:spPr>
        <a:xfrm rot="5400000">
          <a:off x="1449718" y="4083777"/>
          <a:ext cx="2315104" cy="201414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Positively Influence </a:t>
          </a:r>
          <a:r>
            <a:rPr lang="en-US" sz="2800" kern="1200" dirty="0" smtClean="0"/>
            <a:t>the </a:t>
          </a:r>
          <a:r>
            <a:rPr lang="en-US" sz="2800" kern="1200" dirty="0" smtClean="0"/>
            <a:t>Lives </a:t>
          </a:r>
          <a:r>
            <a:rPr lang="en-US" sz="2800" kern="1200" dirty="0" smtClean="0"/>
            <a:t>of </a:t>
          </a:r>
          <a:r>
            <a:rPr lang="en-US" sz="2800" kern="1200" dirty="0" smtClean="0"/>
            <a:t>Others</a:t>
          </a:r>
          <a:endParaRPr lang="en-US" sz="2800" kern="1200" dirty="0"/>
        </a:p>
      </dsp:txBody>
      <dsp:txXfrm rot="-5400000">
        <a:off x="1914070" y="4294065"/>
        <a:ext cx="1386400" cy="1593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A8D87-B301-4412-99E8-0177A15C18D0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03ACF-BC05-46E6-A327-635F8F773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2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03ACF-BC05-46E6-A327-635F8F7738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6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0F5A-8034-4F4A-B704-B67B05240A4D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5689-FE98-48F7-94F9-65B6F0EE7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0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0F5A-8034-4F4A-B704-B67B05240A4D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5689-FE98-48F7-94F9-65B6F0EE7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9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0F5A-8034-4F4A-B704-B67B05240A4D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5689-FE98-48F7-94F9-65B6F0EE7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0F5A-8034-4F4A-B704-B67B05240A4D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5689-FE98-48F7-94F9-65B6F0EE7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0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0F5A-8034-4F4A-B704-B67B05240A4D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5689-FE98-48F7-94F9-65B6F0EE7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2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0F5A-8034-4F4A-B704-B67B05240A4D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5689-FE98-48F7-94F9-65B6F0EE7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5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0F5A-8034-4F4A-B704-B67B05240A4D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5689-FE98-48F7-94F9-65B6F0EE7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4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0F5A-8034-4F4A-B704-B67B05240A4D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5689-FE98-48F7-94F9-65B6F0EE7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5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0F5A-8034-4F4A-B704-B67B05240A4D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5689-FE98-48F7-94F9-65B6F0EE7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0F5A-8034-4F4A-B704-B67B05240A4D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5689-FE98-48F7-94F9-65B6F0EE7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3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0F5A-8034-4F4A-B704-B67B05240A4D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5689-FE98-48F7-94F9-65B6F0EE7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4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70F5A-8034-4F4A-B704-B67B05240A4D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A5689-FE98-48F7-94F9-65B6F0EE7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2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C\Downloads\pencils-878694_1920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-1246" r="3365" b="-1"/>
          <a:stretch/>
        </p:blipFill>
        <p:spPr bwMode="auto">
          <a:xfrm>
            <a:off x="0" y="-85458"/>
            <a:ext cx="9144000" cy="694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167357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Growing Outstanding Digital Citizens</a:t>
            </a:r>
            <a:endParaRPr lang="en-US" sz="3600" dirty="0">
              <a:solidFill>
                <a:schemeClr val="bg1">
                  <a:lumMod val="85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3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ownloads\sky-62732_128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9150" y="-222250"/>
            <a:ext cx="12192000" cy="719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304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oper Black" panose="0208090404030B020404" pitchFamily="18" charset="0"/>
              </a:rPr>
              <a:t>Goals for Direct Instruction</a:t>
            </a:r>
            <a:endParaRPr lang="en-US" sz="3600" dirty="0">
              <a:latin typeface="Cooper Black" panose="0208090404030B0204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19667"/>
            <a:ext cx="7620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8000" dirty="0" smtClean="0">
                <a:latin typeface="Cooper Black" panose="0208090404030B020404" pitchFamily="18" charset="0"/>
              </a:rPr>
              <a:t>Awareness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8000" dirty="0" smtClean="0">
                <a:latin typeface="Cooper Black" panose="0208090404030B020404" pitchFamily="18" charset="0"/>
              </a:rPr>
              <a:t>Empathy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8000" dirty="0" smtClean="0">
                <a:latin typeface="Cooper Black" panose="0208090404030B020404" pitchFamily="18" charset="0"/>
              </a:rPr>
              <a:t>Insight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38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PC\Downloads\mobile-phone-1026122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0" y="-6179"/>
            <a:ext cx="9165239" cy="687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1240" y="4800600"/>
            <a:ext cx="9165239" cy="1905000"/>
          </a:xfrm>
          <a:prstGeom prst="rect">
            <a:avLst/>
          </a:prstGeom>
          <a:solidFill>
            <a:schemeClr val="dk1">
              <a:alpha val="8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8025" y="52578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Awareness</a:t>
            </a:r>
            <a:endParaRPr lang="en-US" sz="5400" dirty="0">
              <a:solidFill>
                <a:schemeClr val="bg1">
                  <a:lumMod val="85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756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PC\Downloads\bullying-679274_12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2" r="17009"/>
          <a:stretch/>
        </p:blipFill>
        <p:spPr bwMode="auto">
          <a:xfrm>
            <a:off x="1" y="0"/>
            <a:ext cx="9144000" cy="687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4800600"/>
            <a:ext cx="9144002" cy="1905000"/>
          </a:xfrm>
          <a:prstGeom prst="rect">
            <a:avLst/>
          </a:prstGeom>
          <a:solidFill>
            <a:schemeClr val="dk1">
              <a:alpha val="8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8025" y="52578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Empathy</a:t>
            </a:r>
            <a:endParaRPr lang="en-US" sz="5400" dirty="0">
              <a:solidFill>
                <a:schemeClr val="bg1">
                  <a:lumMod val="85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05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PC\Downloads\facebook-715811_12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0"/>
          <a:stretch/>
        </p:blipFill>
        <p:spPr bwMode="auto">
          <a:xfrm>
            <a:off x="0" y="6178"/>
            <a:ext cx="9141942" cy="685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800600"/>
            <a:ext cx="9144002" cy="1905000"/>
          </a:xfrm>
          <a:prstGeom prst="rect">
            <a:avLst/>
          </a:prstGeom>
          <a:solidFill>
            <a:schemeClr val="dk1">
              <a:alpha val="8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8025" y="52578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Insight</a:t>
            </a:r>
            <a:endParaRPr lang="en-US" sz="5400" dirty="0">
              <a:solidFill>
                <a:schemeClr val="bg1">
                  <a:lumMod val="85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31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C\Downloads\sky-232000_1280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66" t="15592" r="20857" b="-1524"/>
          <a:stretch/>
        </p:blipFill>
        <p:spPr bwMode="auto">
          <a:xfrm>
            <a:off x="-609600" y="0"/>
            <a:ext cx="9753600" cy="698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457200"/>
            <a:ext cx="6553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5 (A</a:t>
            </a: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)  adhere to acceptable use policies reflecting positive social behavior in the digital environment;</a:t>
            </a:r>
          </a:p>
          <a:p>
            <a:endParaRPr lang="en-US" sz="3600" dirty="0">
              <a:solidFill>
                <a:schemeClr val="bg1">
                  <a:lumMod val="85000"/>
                </a:schemeClr>
              </a:solidFill>
              <a:latin typeface="Cooper Black" panose="0208090404030B020404" pitchFamily="18" charset="0"/>
            </a:endParaRP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5 (D</a:t>
            </a: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)  protect and honor the individual privacy of oneself and others;</a:t>
            </a:r>
          </a:p>
          <a:p>
            <a:endParaRPr lang="en-US" sz="3600" dirty="0">
              <a:solidFill>
                <a:schemeClr val="bg1">
                  <a:lumMod val="85000"/>
                </a:schemeClr>
              </a:solidFill>
              <a:latin typeface="Cooper Black" panose="0208090404030B020404" pitchFamily="18" charset="0"/>
            </a:endParaRP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5 (E</a:t>
            </a: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)  follow the rules of digital etiquette;</a:t>
            </a:r>
          </a:p>
          <a:p>
            <a:endParaRPr lang="en-US" sz="3600" dirty="0">
              <a:solidFill>
                <a:schemeClr val="bg1">
                  <a:lumMod val="8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09600"/>
            <a:ext cx="1111266" cy="3810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TEKS</a:t>
            </a:r>
            <a:endParaRPr lang="en-US" sz="5400" dirty="0">
              <a:solidFill>
                <a:schemeClr val="accent5">
                  <a:lumMod val="60000"/>
                  <a:lumOff val="40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096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6" y="914400"/>
            <a:ext cx="830107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028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\Downloads\playground-235579_12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5" t="26191" r="10564" b="2381"/>
          <a:stretch/>
        </p:blipFill>
        <p:spPr bwMode="auto">
          <a:xfrm>
            <a:off x="-86497" y="0"/>
            <a:ext cx="92304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52800" y="0"/>
            <a:ext cx="5791202" cy="6858000"/>
          </a:xfrm>
          <a:prstGeom prst="rect">
            <a:avLst/>
          </a:prstGeom>
          <a:solidFill>
            <a:schemeClr val="dk1">
              <a:alpha val="8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1" y="420130"/>
            <a:ext cx="56182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You are playing tag with your classmates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at recess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. You’re nervous because one of your classmates has been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picking on 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you and treating you meanly. That classmate pushes you down and says, “Tag, you’re it!” </a:t>
            </a:r>
            <a:endParaRPr lang="en-US" sz="3200" dirty="0" smtClean="0">
              <a:solidFill>
                <a:schemeClr val="bg1">
                  <a:lumMod val="85000"/>
                </a:schemeClr>
              </a:solidFill>
              <a:latin typeface="Cooper Black" panose="0208090404030B020404" pitchFamily="18" charset="0"/>
            </a:endParaRPr>
          </a:p>
          <a:p>
            <a:endParaRPr lang="en-US" sz="3200" dirty="0">
              <a:solidFill>
                <a:schemeClr val="bg1">
                  <a:lumMod val="85000"/>
                </a:schemeClr>
              </a:solidFill>
              <a:latin typeface="Cooper Black" panose="0208090404030B020404" pitchFamily="18" charset="0"/>
            </a:endParaRP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You 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are hurt, but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none of 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your friends stops to help.</a:t>
            </a:r>
          </a:p>
        </p:txBody>
      </p:sp>
    </p:spTree>
    <p:extLst>
      <p:ext uri="{BB962C8B-B14F-4D97-AF65-F5344CB8AC3E}">
        <p14:creationId xmlns:p14="http://schemas.microsoft.com/office/powerpoint/2010/main" val="1310052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ownloads\ice-curtain-16558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050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2078"/>
            <a:ext cx="9634849" cy="688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697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6254"/>
            <a:ext cx="4735286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95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ownloads\background-texture-1014963_128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58" y="0"/>
            <a:ext cx="9153258" cy="686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14329" y="3109306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oper Black" panose="0208090404030B020404" pitchFamily="18" charset="0"/>
              </a:rPr>
              <a:t>Ryan Torbey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7" y="5176647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oper Black" panose="0208090404030B020404" pitchFamily="18" charset="0"/>
              </a:rPr>
              <a:t>Follow me @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oper Black" panose="0208090404030B020404" pitchFamily="18" charset="0"/>
              </a:rPr>
              <a:t>RyanTorbey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3617" y="3642706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oper Black" panose="0208090404030B020404" pitchFamily="18" charset="0"/>
              </a:rPr>
              <a:t>K-5 Technology Teacher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6465" y="4103658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oper Black" panose="0208090404030B020404" pitchFamily="18" charset="0"/>
              </a:rPr>
              <a:t>Harmony School of Science - Austin</a:t>
            </a:r>
          </a:p>
        </p:txBody>
      </p:sp>
    </p:spTree>
    <p:extLst>
      <p:ext uri="{BB962C8B-B14F-4D97-AF65-F5344CB8AC3E}">
        <p14:creationId xmlns:p14="http://schemas.microsoft.com/office/powerpoint/2010/main" val="37851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C\Downloads\white-867992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" y="0"/>
            <a:ext cx="9144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48" y="-6409"/>
            <a:ext cx="9141151" cy="685800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52400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How would you describe cyberbullying to someone</a:t>
            </a:r>
          </a:p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who didn’t know the term?</a:t>
            </a:r>
            <a:endParaRPr lang="en-US" sz="3600" dirty="0">
              <a:solidFill>
                <a:schemeClr val="bg1">
                  <a:lumMod val="8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5850" y="26670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If you are being bullied, what should you do?</a:t>
            </a:r>
            <a:endParaRPr lang="en-US" sz="3600" dirty="0">
              <a:solidFill>
                <a:schemeClr val="bg1">
                  <a:lumMod val="8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3950" y="4505058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What are some ways in which you can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be an </a:t>
            </a:r>
            <a:r>
              <a:rPr lang="en-US" sz="3600" dirty="0" err="1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Upstander</a:t>
            </a: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?</a:t>
            </a:r>
            <a:endParaRPr lang="en-US" sz="3600" dirty="0">
              <a:solidFill>
                <a:schemeClr val="bg1">
                  <a:lumMod val="85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843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ownloads\sky-232000_1280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66" t="15592" r="20857" b="-1524"/>
          <a:stretch/>
        </p:blipFill>
        <p:spPr bwMode="auto">
          <a:xfrm>
            <a:off x="-609600" y="0"/>
            <a:ext cx="9753600" cy="698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3048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So… you want to grow outstanding digital citizens?</a:t>
            </a:r>
            <a:endParaRPr lang="en-US" sz="3600" dirty="0">
              <a:solidFill>
                <a:schemeClr val="bg1">
                  <a:lumMod val="85000"/>
                </a:schemeClr>
              </a:solidFill>
              <a:latin typeface="Cooper Black" panose="0208090404030B0204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17354" y="1752600"/>
            <a:ext cx="4572000" cy="4572000"/>
            <a:chOff x="381007" y="0"/>
            <a:chExt cx="1480839" cy="1480839"/>
          </a:xfrm>
        </p:grpSpPr>
        <p:sp>
          <p:nvSpPr>
            <p:cNvPr id="6" name="Oval 5"/>
            <p:cNvSpPr/>
            <p:nvPr/>
          </p:nvSpPr>
          <p:spPr>
            <a:xfrm>
              <a:off x="381007" y="0"/>
              <a:ext cx="1480839" cy="148083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597871" y="216864"/>
              <a:ext cx="1047111" cy="10471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kern="1200" dirty="0" smtClean="0"/>
                <a:t>Authentic Practice</a:t>
              </a:r>
              <a:endParaRPr lang="en-US" sz="5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89881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ownloads\sky-62732_128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9150" y="-222250"/>
            <a:ext cx="12192000" cy="719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304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ooper Black" panose="0208090404030B020404" pitchFamily="18" charset="0"/>
              </a:rPr>
              <a:t>Goals for Authentic Practice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19667"/>
            <a:ext cx="7620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8000" dirty="0" smtClean="0">
                <a:solidFill>
                  <a:schemeClr val="tx2">
                    <a:lumMod val="50000"/>
                  </a:schemeClr>
                </a:solidFill>
                <a:latin typeface="Cooper Black" panose="0208090404030B020404" pitchFamily="18" charset="0"/>
              </a:rPr>
              <a:t>Practice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8000" dirty="0" smtClean="0">
                <a:solidFill>
                  <a:schemeClr val="tx2">
                    <a:lumMod val="50000"/>
                  </a:schemeClr>
                </a:solidFill>
                <a:latin typeface="Cooper Black" panose="0208090404030B020404" pitchFamily="18" charset="0"/>
              </a:rPr>
              <a:t>Practice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8000" dirty="0" smtClean="0">
                <a:solidFill>
                  <a:schemeClr val="tx2">
                    <a:lumMod val="50000"/>
                  </a:schemeClr>
                </a:solidFill>
                <a:latin typeface="Cooper Black" panose="0208090404030B020404" pitchFamily="18" charset="0"/>
              </a:rPr>
              <a:t>Practice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47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4" y="-1"/>
            <a:ext cx="9148984" cy="518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4984" y="4953000"/>
            <a:ext cx="9148984" cy="1900727"/>
          </a:xfrm>
          <a:prstGeom prst="rect">
            <a:avLst/>
          </a:prstGeom>
          <a:solidFill>
            <a:schemeClr val="dk1">
              <a:alpha val="9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1524" y="54102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BookAround</a:t>
            </a:r>
            <a:endParaRPr lang="en-US" sz="5400" dirty="0">
              <a:solidFill>
                <a:schemeClr val="bg1">
                  <a:lumMod val="85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31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46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" y="4953001"/>
            <a:ext cx="9144002" cy="1900726"/>
          </a:xfrm>
          <a:prstGeom prst="rect">
            <a:avLst/>
          </a:prstGeom>
          <a:solidFill>
            <a:schemeClr val="dk1">
              <a:alpha val="9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8023" y="5405927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Edmodo</a:t>
            </a:r>
            <a:endParaRPr lang="en-US" sz="5400" dirty="0">
              <a:solidFill>
                <a:schemeClr val="bg1">
                  <a:lumMod val="85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5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40" y="-2849"/>
            <a:ext cx="9163939" cy="702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4984" y="4953000"/>
            <a:ext cx="9148984" cy="1900727"/>
          </a:xfrm>
          <a:prstGeom prst="rect">
            <a:avLst/>
          </a:prstGeom>
          <a:solidFill>
            <a:schemeClr val="dk1">
              <a:alpha val="9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1524" y="54102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Digital Storytelling</a:t>
            </a:r>
            <a:endParaRPr lang="en-US" sz="5400" dirty="0">
              <a:solidFill>
                <a:schemeClr val="bg1">
                  <a:lumMod val="85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66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C\Downloads\chromebook-505728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4984" y="4953000"/>
            <a:ext cx="9148984" cy="1900727"/>
          </a:xfrm>
          <a:prstGeom prst="rect">
            <a:avLst/>
          </a:prstGeom>
          <a:solidFill>
            <a:schemeClr val="dk1">
              <a:alpha val="9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1524" y="54102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All Day, Every Day</a:t>
            </a:r>
            <a:endParaRPr lang="en-US" sz="5400" dirty="0">
              <a:solidFill>
                <a:schemeClr val="bg1">
                  <a:lumMod val="85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697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\Downloads\summary-1067673_12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07" r="584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  <a:latin typeface="Cooper Black" panose="0208090404030B020404" pitchFamily="18" charset="0"/>
              </a:rPr>
              <a:t>Digital Citizenship</a:t>
            </a:r>
            <a:endParaRPr lang="en-US" sz="5400" dirty="0">
              <a:solidFill>
                <a:schemeClr val="tx2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097295" y="1075730"/>
            <a:ext cx="875270" cy="939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8941" y="21336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  <a:latin typeface="Cooper Black" panose="0208090404030B020404" pitchFamily="18" charset="0"/>
              </a:rPr>
              <a:t>Digital Leadership</a:t>
            </a:r>
            <a:endParaRPr lang="en-US" sz="5400" dirty="0">
              <a:solidFill>
                <a:schemeClr val="tx2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830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C\Downloads\sky-232000_1280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66" t="15592" r="20857" b="-1524"/>
          <a:stretch/>
        </p:blipFill>
        <p:spPr bwMode="auto">
          <a:xfrm>
            <a:off x="-609600" y="0"/>
            <a:ext cx="9753600" cy="698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41405745"/>
              </p:ext>
            </p:extLst>
          </p:nvPr>
        </p:nvGraphicFramePr>
        <p:xfrm>
          <a:off x="-2743200" y="152400"/>
          <a:ext cx="85344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78835405"/>
              </p:ext>
            </p:extLst>
          </p:nvPr>
        </p:nvGraphicFramePr>
        <p:xfrm>
          <a:off x="1981200" y="228600"/>
          <a:ext cx="8534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67894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C\Downloads\pencils-878694_1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-1246" r="3365" b="-1"/>
          <a:stretch/>
        </p:blipFill>
        <p:spPr bwMode="auto">
          <a:xfrm>
            <a:off x="0" y="-85458"/>
            <a:ext cx="9144000" cy="694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167357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Growing Outstanding Digital Citizens</a:t>
            </a:r>
            <a:endParaRPr lang="en-US" sz="3600" dirty="0">
              <a:solidFill>
                <a:schemeClr val="bg1">
                  <a:lumMod val="85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9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ownloads\bricks-459299_1920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9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" y="1524000"/>
            <a:ext cx="9144002" cy="1905000"/>
          </a:xfrm>
          <a:prstGeom prst="rect">
            <a:avLst/>
          </a:prstGeom>
          <a:solidFill>
            <a:schemeClr val="dk1">
              <a:alpha val="8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9812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The world has changed. </a:t>
            </a:r>
            <a:endParaRPr lang="en-US" sz="5400" dirty="0">
              <a:solidFill>
                <a:schemeClr val="bg1">
                  <a:lumMod val="85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62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ownloads\network-cables-494645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2400"/>
            <a:ext cx="8651780" cy="576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49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ownloads\baby-84626_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85799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8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ownloads\blogging-15968_1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0"/>
          <a:stretch/>
        </p:blipFill>
        <p:spPr bwMode="auto">
          <a:xfrm>
            <a:off x="1239852" y="408774"/>
            <a:ext cx="6989034" cy="592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ownloads\sky-232000_1280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66" t="15592" r="20857" b="-1524"/>
          <a:stretch/>
        </p:blipFill>
        <p:spPr bwMode="auto">
          <a:xfrm>
            <a:off x="-609600" y="0"/>
            <a:ext cx="9753600" cy="698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3048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We need to cultivate outstanding digital citizens.</a:t>
            </a:r>
            <a:endParaRPr lang="en-US" sz="3600" dirty="0">
              <a:solidFill>
                <a:schemeClr val="bg1">
                  <a:lumMod val="85000"/>
                </a:schemeClr>
              </a:solidFill>
              <a:latin typeface="Cooper Black" panose="0208090404030B0204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66307373"/>
              </p:ext>
            </p:extLst>
          </p:nvPr>
        </p:nvGraphicFramePr>
        <p:xfrm>
          <a:off x="15240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3197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C\Downloads\road-808167_1280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51" t="15691" r="13248" b="-13388"/>
          <a:stretch/>
        </p:blipFill>
        <p:spPr bwMode="auto">
          <a:xfrm>
            <a:off x="-1" y="-1"/>
            <a:ext cx="9144001" cy="794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457200"/>
            <a:ext cx="655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“The student practices safe, responsible, legal, and ethical behavior while using digital tools and resources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.” – TEKS</a:t>
            </a:r>
            <a:endParaRPr lang="en-US" sz="3600" dirty="0">
              <a:solidFill>
                <a:schemeClr val="bg1">
                  <a:lumMod val="85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221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ownloads\sky-232000_1280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66" t="15592" r="20857" b="-1524"/>
          <a:stretch/>
        </p:blipFill>
        <p:spPr bwMode="auto">
          <a:xfrm>
            <a:off x="-609600" y="0"/>
            <a:ext cx="9753600" cy="698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3048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rPr>
              <a:t>So… you want to grow outstanding digital citizens?</a:t>
            </a:r>
            <a:endParaRPr lang="en-US" sz="3600" dirty="0">
              <a:solidFill>
                <a:schemeClr val="bg1">
                  <a:lumMod val="85000"/>
                </a:schemeClr>
              </a:solidFill>
              <a:latin typeface="Cooper Black" panose="0208090404030B0204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17354" y="1752600"/>
            <a:ext cx="4572000" cy="4572000"/>
            <a:chOff x="381007" y="0"/>
            <a:chExt cx="1480839" cy="1480839"/>
          </a:xfrm>
        </p:grpSpPr>
        <p:sp>
          <p:nvSpPr>
            <p:cNvPr id="6" name="Oval 5"/>
            <p:cNvSpPr/>
            <p:nvPr/>
          </p:nvSpPr>
          <p:spPr>
            <a:xfrm>
              <a:off x="381007" y="0"/>
              <a:ext cx="1480839" cy="148083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597871" y="216864"/>
              <a:ext cx="1047111" cy="10471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kern="1200" dirty="0" smtClean="0"/>
                <a:t>Direct Instruction</a:t>
              </a:r>
              <a:endParaRPr lang="en-US" sz="5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4551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284</Words>
  <Application>Microsoft Office PowerPoint</Application>
  <PresentationFormat>On-screen Show (4:3)</PresentationFormat>
  <Paragraphs>56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24</cp:revision>
  <dcterms:created xsi:type="dcterms:W3CDTF">2016-01-03T20:49:07Z</dcterms:created>
  <dcterms:modified xsi:type="dcterms:W3CDTF">2016-01-29T03:22:03Z</dcterms:modified>
</cp:coreProperties>
</file>